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0" r:id="rId2"/>
    <p:sldId id="262" r:id="rId3"/>
    <p:sldId id="256" r:id="rId4"/>
    <p:sldId id="258" r:id="rId5"/>
    <p:sldId id="260" r:id="rId6"/>
    <p:sldId id="271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GB" sz="2400" b="1" dirty="0"/>
              <a:t>UK crops produced each year by value</a:t>
            </a:r>
          </a:p>
        </c:rich>
      </c:tx>
      <c:layout>
        <c:manualLayout>
          <c:xMode val="edge"/>
          <c:yMode val="edge"/>
          <c:x val="0.18596535083232935"/>
          <c:y val="4.18805347796999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0590464359925443E-2"/>
          <c:y val="0"/>
          <c:w val="0.95881907128014909"/>
          <c:h val="0.873044782061762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388F4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695E7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0E-4E0A-8E3F-952105C8540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0E-4E0A-8E3F-952105C8540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0E-4E0A-8E3F-952105C8540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0E-4E0A-8E3F-952105C8540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B0E-4E0A-8E3F-952105C8540B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£2.9</a:t>
                    </a:r>
                  </a:p>
                  <a:p>
                    <a:r>
                      <a:rPr lang="en-US"/>
                      <a:t>billion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0E-4E0A-8E3F-952105C8540B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£</a:t>
                    </a:r>
                    <a:fld id="{97526C8E-EDCD-40A8-8A8E-18D5F69DB0D8}" type="VALUE">
                      <a:rPr lang="en-US"/>
                      <a:pPr/>
                      <a:t>[VALUE]</a:t>
                    </a:fld>
                    <a:r>
                      <a:rPr lang="en-US"/>
                      <a:t> </a:t>
                    </a:r>
                  </a:p>
                  <a:p>
                    <a:r>
                      <a:rPr lang="en-US"/>
                      <a:t>billion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0E-4E0A-8E3F-952105C8540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£ 897 </a:t>
                    </a:r>
                  </a:p>
                  <a:p>
                    <a:r>
                      <a:rPr lang="en-US"/>
                      <a:t>million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B0E-4E0A-8E3F-952105C8540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£764</a:t>
                    </a:r>
                  </a:p>
                  <a:p>
                    <a:r>
                      <a:rPr lang="en-US"/>
                      <a:t>million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B0E-4E0A-8E3F-952105C8540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£759</a:t>
                    </a:r>
                  </a:p>
                  <a:p>
                    <a:r>
                      <a:rPr lang="en-US"/>
                      <a:t>million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B0E-4E0A-8E3F-952105C854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Sheet1!$B$3:$B$7</c:f>
              <c:strCache>
                <c:ptCount val="5"/>
                <c:pt idx="0">
                  <c:v>Cereals</c:v>
                </c:pt>
                <c:pt idx="1">
                  <c:v>Vegetables</c:v>
                </c:pt>
                <c:pt idx="2">
                  <c:v>Potatoes</c:v>
                </c:pt>
                <c:pt idx="3">
                  <c:v>Oilseed Rape</c:v>
                </c:pt>
                <c:pt idx="4">
                  <c:v>Fruit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 formatCode="0.00">
                  <c:v>2.9</c:v>
                </c:pt>
                <c:pt idx="1">
                  <c:v>1.5</c:v>
                </c:pt>
                <c:pt idx="2">
                  <c:v>0.89700000000000002</c:v>
                </c:pt>
                <c:pt idx="3">
                  <c:v>0.76400000000000001</c:v>
                </c:pt>
                <c:pt idx="4">
                  <c:v>0.75900000000000001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B0E-4E0A-8E3F-952105C8540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548496648"/>
        <c:axId val="548493040"/>
      </c:barChart>
      <c:catAx>
        <c:axId val="54849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493040"/>
        <c:crosses val="autoZero"/>
        <c:auto val="1"/>
        <c:lblAlgn val="ctr"/>
        <c:lblOffset val="100"/>
        <c:noMultiLvlLbl val="0"/>
      </c:catAx>
      <c:valAx>
        <c:axId val="54849304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54849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>
        <a:alpha val="59000"/>
      </a:srgb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5994E-F254-4FA0-B0B7-CE1C8D3FD5A2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0308C-8278-45AF-8727-538A15F29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5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BE573-3001-4FCB-9F43-8F6A0683D1D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81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9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4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53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89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24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3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02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9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86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56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B44AA-CAFC-46D4-A9CD-EB69B9E9F37D}" type="datetimeFigureOut">
              <a:rPr lang="en-GB" smtClean="0"/>
              <a:t>24/04/2020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97872-2631-4649-A4C8-AE41DFCEC7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3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ive.staticflickr.com/1757/27777961587_a9d4f1bb34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/>
          <a:stretch/>
        </p:blipFill>
        <p:spPr bwMode="auto">
          <a:xfrm>
            <a:off x="0" y="-38395"/>
            <a:ext cx="12192000" cy="658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70181"/>
            <a:ext cx="12192000" cy="747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04019" y="359093"/>
            <a:ext cx="4191781" cy="5392465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4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4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4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4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4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Interesting Agriculture Facts</a:t>
            </a:r>
            <a:endParaRPr lang="en-GB" sz="4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J:\HARTPURY LOGO 2018\Hartpury main brand\University\jpeg (rgb)\HARTPURY UNIVERSITY BLACK (RGB)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636" y1="62093" x2="46636" y2="62093"/>
                        <a14:foregroundMark x1="52991" y1="62093" x2="52991" y2="62093"/>
                        <a14:foregroundMark x1="61682" y1="63791" x2="61682" y2="63791"/>
                        <a14:foregroundMark x1="71215" y1="62942" x2="71215" y2="62942"/>
                        <a14:foregroundMark x1="83832" y1="61528" x2="83832" y2="61528"/>
                        <a14:foregroundMark x1="24766" y1="64922" x2="24766" y2="64922"/>
                        <a14:foregroundMark x1="20000" y1="62376" x2="20000" y2="62376"/>
                        <a14:foregroundMark x1="18505" y1="79349" x2="18505" y2="79349"/>
                        <a14:foregroundMark x1="27009" y1="79349" x2="27009" y2="79349"/>
                        <a14:foregroundMark x1="32150" y1="77935" x2="32150" y2="77935"/>
                        <a14:foregroundMark x1="37757" y1="78501" x2="37757" y2="78501"/>
                        <a14:foregroundMark x1="45327" y1="77935" x2="45327" y2="77935"/>
                        <a14:foregroundMark x1="55607" y1="78218" x2="55607" y2="78218"/>
                        <a14:foregroundMark x1="63271" y1="77935" x2="63271" y2="77935"/>
                        <a14:foregroundMark x1="75421" y1="78501" x2="75421" y2="78501"/>
                        <a14:foregroundMark x1="68972" y1="79066" x2="68972" y2="79066"/>
                        <a14:foregroundMark x1="83645" y1="77369" x2="83645" y2="77369"/>
                        <a14:foregroundMark x1="55421" y1="36634" x2="55421" y2="36634"/>
                        <a14:foregroundMark x1="44393" y1="35502" x2="44393" y2="35502"/>
                        <a14:foregroundMark x1="44393" y1="25177" x2="44393" y2="25177"/>
                        <a14:foregroundMark x1="55421" y1="25743" x2="55421" y2="25743"/>
                        <a14:foregroundMark x1="38810" y1="63538" x2="38810" y2="63538"/>
                        <a14:foregroundMark x1="34286" y1="58845" x2="34286" y2="58845"/>
                        <a14:backgroundMark x1="27196" y1="62376" x2="27196" y2="62376"/>
                        <a14:backgroundMark x1="53925" y1="77086" x2="53925" y2="77086"/>
                        <a14:backgroundMark x1="55238" y1="61011" x2="55238" y2="61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97" y="403508"/>
            <a:ext cx="2606821" cy="164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J:\HARTPURY LOGO 2018\Hartpury main brand\College\jpeg (rgb)\HARTPURY COLLEGE BLACK (RGB).jpg"/>
          <p:cNvPicPr/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98" b="91655" l="10561" r="91402">
                        <a14:foregroundMark x1="13738" y1="61528" x2="13738" y2="61528"/>
                        <a14:foregroundMark x1="17757" y1="79915" x2="17757" y2="79915"/>
                        <a14:foregroundMark x1="30093" y1="78501" x2="30093" y2="78501"/>
                        <a14:foregroundMark x1="38505" y1="78501" x2="38505" y2="78501"/>
                        <a14:foregroundMark x1="48598" y1="78218" x2="48598" y2="78218"/>
                        <a14:foregroundMark x1="61308" y1="77652" x2="61308" y2="77652"/>
                        <a14:foregroundMark x1="73364" y1="78784" x2="73364" y2="78784"/>
                        <a14:foregroundMark x1="24019" y1="65205" x2="24019" y2="65205"/>
                        <a14:foregroundMark x1="34486" y1="63225" x2="34486" y2="63225"/>
                        <a14:foregroundMark x1="46449" y1="61245" x2="46449" y2="61245"/>
                        <a14:foregroundMark x1="57944" y1="62376" x2="57944" y2="62376"/>
                        <a14:foregroundMark x1="61495" y1="63225" x2="61495" y2="63225"/>
                        <a14:foregroundMark x1="71402" y1="63225" x2="71402" y2="63225"/>
                        <a14:foregroundMark x1="84206" y1="61810" x2="84206" y2="61810"/>
                        <a14:foregroundMark x1="53738" y1="39604" x2="53738" y2="39604"/>
                        <a14:foregroundMark x1="44579" y1="36351" x2="44579" y2="36351"/>
                        <a14:foregroundMark x1="44393" y1="25460" x2="44393" y2="25460"/>
                        <a14:foregroundMark x1="55607" y1="26308" x2="55607" y2="26308"/>
                        <a14:foregroundMark x1="81682" y1="79915" x2="81682" y2="79915"/>
                        <a14:backgroundMark x1="49346" y1="34653" x2="49346" y2="34653"/>
                        <a14:backgroundMark x1="28037" y1="77369" x2="28037" y2="77369"/>
                        <a14:backgroundMark x1="27196" y1="62376" x2="27196" y2="62376"/>
                        <a14:backgroundMark x1="50000" y1="29603" x2="50000" y2="29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97" y="1535803"/>
            <a:ext cx="2606821" cy="1723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123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o Harvest and Store Potato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9" b="3975"/>
          <a:stretch/>
        </p:blipFill>
        <p:spPr bwMode="auto">
          <a:xfrm>
            <a:off x="0" y="-30480"/>
            <a:ext cx="12192000" cy="61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sp>
        <p:nvSpPr>
          <p:cNvPr id="5" name="Text Box 3"/>
          <p:cNvSpPr txBox="1"/>
          <p:nvPr/>
        </p:nvSpPr>
        <p:spPr>
          <a:xfrm>
            <a:off x="197339" y="145733"/>
            <a:ext cx="4481341" cy="2475547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5.5 million </a:t>
            </a:r>
            <a:endParaRPr lang="en-GB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Tonnes of potatoes are produced in the UK each year</a:t>
            </a: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7452360" y="3535679"/>
            <a:ext cx="4511040" cy="2423161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GB" sz="3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Thats</a:t>
            </a:r>
            <a:r>
              <a:rPr lang="en-GB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enough to make around</a:t>
            </a:r>
            <a:endParaRPr lang="en-GB" sz="4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27.5 billion </a:t>
            </a:r>
            <a:endParaRPr lang="en-GB" sz="4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ackets of crisps!</a:t>
            </a:r>
            <a:endParaRPr lang="en-GB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6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1300" cy="61106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97339" y="145733"/>
            <a:ext cx="4801381" cy="3969067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UK produces </a:t>
            </a:r>
          </a:p>
          <a:p>
            <a:pPr algn="ctr"/>
            <a:r>
              <a:rPr lang="en-GB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7.8 million </a:t>
            </a:r>
          </a:p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tonnes of wheat for bread making annually, and the average person buys…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/>
          <p:nvPr/>
        </p:nvSpPr>
        <p:spPr>
          <a:xfrm>
            <a:off x="5873848" y="3304405"/>
            <a:ext cx="3521221" cy="137826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43 loaves per year! 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0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9287" b="5375"/>
          <a:stretch/>
        </p:blipFill>
        <p:spPr>
          <a:xfrm>
            <a:off x="0" y="-15830"/>
            <a:ext cx="12192000" cy="61264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15830"/>
            <a:ext cx="12192000" cy="612648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Box 3"/>
          <p:cNvSpPr txBox="1"/>
          <p:nvPr/>
        </p:nvSpPr>
        <p:spPr>
          <a:xfrm>
            <a:off x="152400" y="145075"/>
            <a:ext cx="4801381" cy="2148840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60%</a:t>
            </a:r>
          </a:p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food eaten in the UK is grown in Britain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3"/>
          <p:cNvSpPr txBox="1"/>
          <p:nvPr/>
        </p:nvSpPr>
        <p:spPr>
          <a:xfrm>
            <a:off x="4998720" y="3703320"/>
            <a:ext cx="6979920" cy="2194560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…and </a:t>
            </a:r>
            <a:r>
              <a:rPr lang="en-GB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77%</a:t>
            </a:r>
          </a:p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shoppers agree its important to support British farmers.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5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916" b="12153"/>
          <a:stretch/>
        </p:blipFill>
        <p:spPr>
          <a:xfrm>
            <a:off x="0" y="0"/>
            <a:ext cx="12192000" cy="6568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8127"/>
            <a:ext cx="12193057" cy="749873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28600" y="217318"/>
            <a:ext cx="4801381" cy="5673492"/>
          </a:xfrm>
          <a:prstGeom prst="rect">
            <a:avLst/>
          </a:prstGeom>
          <a:solidFill>
            <a:srgbClr val="FFFFFF">
              <a:alpha val="6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land used for crop production was a perfect square, it would take you just over </a:t>
            </a:r>
          </a:p>
          <a:p>
            <a:pPr algn="ctr"/>
            <a:r>
              <a:rPr lang="en-GB" sz="6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days </a:t>
            </a:r>
          </a:p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walk the perimeter without any breaks!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6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6334" t="34740" r="8166" b="9513"/>
          <a:stretch/>
        </p:blipFill>
        <p:spPr>
          <a:xfrm>
            <a:off x="0" y="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4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87680" y="563880"/>
            <a:ext cx="4069080" cy="54711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3200" dirty="0">
                <a:solidFill>
                  <a:schemeClr val="bg1"/>
                </a:solidFill>
              </a:rPr>
              <a:t>The world’s population is due to increase by almost </a:t>
            </a:r>
            <a:r>
              <a:rPr lang="en-GB" sz="3200" b="1" u="sng" dirty="0">
                <a:solidFill>
                  <a:schemeClr val="bg1"/>
                </a:solidFill>
              </a:rPr>
              <a:t>40% to 9.7 billion.</a:t>
            </a:r>
          </a:p>
          <a:p>
            <a:pPr marL="0" indent="0">
              <a:spcBef>
                <a:spcPts val="0"/>
              </a:spcBef>
              <a:buNone/>
            </a:pPr>
            <a:endParaRPr lang="en-GB" sz="3200" b="1" u="sng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3200" dirty="0">
                <a:solidFill>
                  <a:schemeClr val="bg1"/>
                </a:solidFill>
              </a:rPr>
              <a:t>The changes in the agricultural sector and meeting global food challenges is more important than ever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074" name="Picture 2" descr="Image result for 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8" y="1405163"/>
            <a:ext cx="7866743" cy="52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9"/>
          <a:stretch/>
        </p:blipFill>
        <p:spPr bwMode="auto">
          <a:xfrm>
            <a:off x="0" y="0"/>
            <a:ext cx="12192000" cy="611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"/>
          <p:cNvSpPr txBox="1"/>
          <p:nvPr/>
        </p:nvSpPr>
        <p:spPr>
          <a:xfrm>
            <a:off x="163194" y="108585"/>
            <a:ext cx="3585845" cy="2772447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57%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all the land in the UK is used for agriculture.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321040" y="3749041"/>
            <a:ext cx="3707765" cy="2229766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6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5.4%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UK land is used to grow crops.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4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pic>
        <p:nvPicPr>
          <p:cNvPr id="5" name="Picture 4" descr="https://live.staticflickr.com/65535/49497141296_de73eb0aaa_b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2" b="6999"/>
          <a:stretch/>
        </p:blipFill>
        <p:spPr bwMode="auto">
          <a:xfrm>
            <a:off x="0" y="-25400"/>
            <a:ext cx="12192000" cy="6136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224661"/>
              </p:ext>
            </p:extLst>
          </p:nvPr>
        </p:nvGraphicFramePr>
        <p:xfrm>
          <a:off x="5214556" y="172722"/>
          <a:ext cx="6784694" cy="4958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0224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pic>
        <p:nvPicPr>
          <p:cNvPr id="3" name="Picture 2" descr="https://live.staticflickr.com/1748/41927847814_01884b37f9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b="26755"/>
          <a:stretch/>
        </p:blipFill>
        <p:spPr bwMode="auto">
          <a:xfrm>
            <a:off x="-11575" y="0"/>
            <a:ext cx="12203575" cy="611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/>
          <p:nvPr/>
        </p:nvSpPr>
        <p:spPr>
          <a:xfrm>
            <a:off x="6643869" y="231494"/>
            <a:ext cx="5141868" cy="366917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every £1 invested in farm support….</a:t>
            </a:r>
          </a:p>
          <a:p>
            <a:pPr algn="ctr"/>
            <a:endParaRPr lang="en-GB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Farming delivers £7.40 back to the economy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06" r="95661"/>
                    </a14:imgEffect>
                  </a14:imgLayer>
                </a14:imgProps>
              </a:ext>
            </a:extLst>
          </a:blip>
          <a:srcRect l="13888" r="14306"/>
          <a:stretch/>
        </p:blipFill>
        <p:spPr>
          <a:xfrm rot="1946550">
            <a:off x="5961522" y="188534"/>
            <a:ext cx="879599" cy="861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06" r="95661"/>
                    </a14:imgEffect>
                  </a14:imgLayer>
                </a14:imgProps>
              </a:ext>
            </a:extLst>
          </a:blip>
          <a:srcRect l="13888" r="14306"/>
          <a:stretch/>
        </p:blipFill>
        <p:spPr>
          <a:xfrm rot="19360397">
            <a:off x="5201310" y="913593"/>
            <a:ext cx="879599" cy="861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06" r="95661"/>
                    </a14:imgEffect>
                  </a14:imgLayer>
                </a14:imgProps>
              </a:ext>
            </a:extLst>
          </a:blip>
          <a:srcRect l="13888" r="14306"/>
          <a:stretch/>
        </p:blipFill>
        <p:spPr>
          <a:xfrm rot="1804017">
            <a:off x="5969198" y="1582699"/>
            <a:ext cx="879599" cy="861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306" r="95661"/>
                    </a14:imgEffect>
                  </a14:imgLayer>
                </a14:imgProps>
              </a:ext>
            </a:extLst>
          </a:blip>
          <a:srcRect l="13888" r="14306"/>
          <a:stretch/>
        </p:blipFill>
        <p:spPr>
          <a:xfrm rot="19403980">
            <a:off x="5359213" y="2533425"/>
            <a:ext cx="879599" cy="8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0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803" b="13603"/>
          <a:stretch/>
        </p:blipFill>
        <p:spPr>
          <a:xfrm>
            <a:off x="0" y="0"/>
            <a:ext cx="12192000" cy="6228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70181"/>
            <a:ext cx="12192000" cy="747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2579" y="243840"/>
            <a:ext cx="3780301" cy="490728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</a:t>
            </a:r>
          </a:p>
          <a:p>
            <a:pPr algn="ctr"/>
            <a:r>
              <a:rPr lang="en-GB" sz="6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280,000</a:t>
            </a:r>
          </a:p>
          <a:p>
            <a:pPr algn="ctr"/>
            <a:r>
              <a:rPr lang="en-GB" sz="4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4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arms in the UK and East Anglia is the top </a:t>
            </a:r>
          </a:p>
          <a:p>
            <a:pPr algn="ctr"/>
            <a:r>
              <a:rPr lang="en-GB" sz="4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crop-producing region. </a:t>
            </a:r>
            <a:endParaRPr lang="en-GB" sz="4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0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ive.staticflickr.com/1734/41571532405_983499a594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/>
          <a:stretch/>
        </p:blipFill>
        <p:spPr bwMode="auto">
          <a:xfrm>
            <a:off x="0" y="-34725"/>
            <a:ext cx="12192000" cy="64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1619" y="108585"/>
            <a:ext cx="6492249" cy="2322099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large tractor can do in a day what used to take </a:t>
            </a:r>
          </a:p>
          <a:p>
            <a:pPr algn="ctr"/>
            <a:r>
              <a:rPr lang="en-GB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people a week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92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0234" b="3080"/>
          <a:stretch/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11065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sp>
        <p:nvSpPr>
          <p:cNvPr id="5" name="Text Box 3"/>
          <p:cNvSpPr txBox="1"/>
          <p:nvPr/>
        </p:nvSpPr>
        <p:spPr>
          <a:xfrm>
            <a:off x="7604760" y="3276600"/>
            <a:ext cx="4450080" cy="2681650"/>
          </a:xfrm>
          <a:prstGeom prst="rect">
            <a:avLst/>
          </a:prstGeom>
          <a:solidFill>
            <a:srgbClr val="FFFFFF">
              <a:alpha val="7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UK </a:t>
            </a:r>
            <a:r>
              <a:rPr lang="en-GB" sz="4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agri</a:t>
            </a:r>
            <a:r>
              <a:rPr lang="en-GB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-tech sector contributes</a:t>
            </a:r>
          </a:p>
          <a:p>
            <a:pPr algn="ctr"/>
            <a:r>
              <a:rPr lang="en-GB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£14.3 billion</a:t>
            </a:r>
          </a:p>
          <a:p>
            <a:pPr algn="ctr"/>
            <a:r>
              <a:rPr lang="en-GB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UK economy</a:t>
            </a:r>
            <a:endParaRPr lang="en-GB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/>
          <p:nvPr/>
        </p:nvSpPr>
        <p:spPr>
          <a:xfrm>
            <a:off x="198119" y="189910"/>
            <a:ext cx="5318761" cy="3361010"/>
          </a:xfrm>
          <a:prstGeom prst="rect">
            <a:avLst/>
          </a:prstGeom>
          <a:solidFill>
            <a:srgbClr val="FFFFFF">
              <a:alpha val="75000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000" dirty="0" smtClean="0"/>
              <a:t>Our </a:t>
            </a:r>
            <a:r>
              <a:rPr lang="en-GB" sz="3000" dirty="0"/>
              <a:t>new £2million </a:t>
            </a:r>
            <a:r>
              <a:rPr lang="en-GB" sz="3000" dirty="0" err="1"/>
              <a:t>Agri</a:t>
            </a:r>
            <a:r>
              <a:rPr lang="en-GB" sz="3000" dirty="0"/>
              <a:t>-Tech Centre </a:t>
            </a:r>
            <a:r>
              <a:rPr lang="en-GB" sz="3000" dirty="0" smtClean="0"/>
              <a:t>helps the community gain </a:t>
            </a:r>
            <a:r>
              <a:rPr lang="en-GB" sz="3000" dirty="0"/>
              <a:t>experience of the latest smart farming technologies and have opportunities to collaborate on real-world projects to improve productivity and </a:t>
            </a:r>
            <a:r>
              <a:rPr lang="en-GB" sz="3000" dirty="0" smtClean="0"/>
              <a:t>profitability.</a:t>
            </a:r>
            <a:endParaRPr lang="en-GB" sz="3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788" b="31667"/>
          <a:stretch/>
        </p:blipFill>
        <p:spPr>
          <a:xfrm>
            <a:off x="0" y="0"/>
            <a:ext cx="12192000" cy="624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560" t="81608" r="3357" b="10863"/>
          <a:stretch/>
        </p:blipFill>
        <p:spPr>
          <a:xfrm>
            <a:off x="0" y="6110650"/>
            <a:ext cx="12192000" cy="7473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04019" y="359093"/>
            <a:ext cx="4191781" cy="5392465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4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iconic British countryside, which farmers manage, generates over </a:t>
            </a:r>
            <a:r>
              <a:rPr lang="en-GB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£21 billion </a:t>
            </a:r>
            <a:endParaRPr lang="en-GB" sz="4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4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tourism income each year</a:t>
            </a:r>
            <a:endParaRPr lang="en-GB" sz="4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8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295</Words>
  <Application>Microsoft Office PowerPoint</Application>
  <PresentationFormat>Widescreen</PresentationFormat>
  <Paragraphs>56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Hartpury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Jenna.Page</dc:creator>
  <cp:lastModifiedBy>Jenna.Page</cp:lastModifiedBy>
  <cp:revision>10</cp:revision>
  <dcterms:created xsi:type="dcterms:W3CDTF">2020-04-24T13:22:18Z</dcterms:created>
  <dcterms:modified xsi:type="dcterms:W3CDTF">2020-04-24T14:35:11Z</dcterms:modified>
</cp:coreProperties>
</file>